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60" r:id="rId9"/>
    <p:sldId id="261" r:id="rId10"/>
    <p:sldId id="262" r:id="rId11"/>
    <p:sldId id="274" r:id="rId12"/>
    <p:sldId id="263" r:id="rId13"/>
    <p:sldId id="264" r:id="rId14"/>
    <p:sldId id="265" r:id="rId15"/>
    <p:sldId id="273" r:id="rId16"/>
    <p:sldId id="266" r:id="rId17"/>
    <p:sldId id="267" r:id="rId18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7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624" y="-90"/>
      </p:cViewPr>
      <p:guideLst>
        <p:guide orient="horz" pos="1036"/>
        <p:guide pos="1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6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0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18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19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9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32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0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73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6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64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60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BEBC-32F7-4FD6-BA15-31431FE8417B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BEC5-08B5-4191-92D0-74F968A46B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80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5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9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9b72af265abb430d202176b52f191e8b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53112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9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7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f36e46f7048667a23b6db04ea46dae62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3113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4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ee172422c56fb113dccbe9d1eb43406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53112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64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1114ab109449cf6dcd6137aa7717487e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3113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0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d71a354fa96be21bd41dfd18dcd772cc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853112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04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6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0</Words>
  <Application>Microsoft Office PowerPoint</Application>
  <PresentationFormat>Произвольный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USER</cp:lastModifiedBy>
  <cp:revision>15</cp:revision>
  <dcterms:created xsi:type="dcterms:W3CDTF">2021-05-28T17:01:27Z</dcterms:created>
  <dcterms:modified xsi:type="dcterms:W3CDTF">2023-10-19T13:20:05Z</dcterms:modified>
</cp:coreProperties>
</file>